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6" autoAdjust="0"/>
    <p:restoredTop sz="94552" autoAdjust="0"/>
  </p:normalViewPr>
  <p:slideViewPr>
    <p:cSldViewPr>
      <p:cViewPr varScale="1">
        <p:scale>
          <a:sx n="56" d="100"/>
          <a:sy n="56" d="100"/>
        </p:scale>
        <p:origin x="4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FE0CDE2-81F0-4E7A-B952-824C27AD6C74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4465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AA6E77-8F36-41B6-BBF8-3C97F63C420B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08598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C2120D1-2B1D-485B-B150-EDF7424EF21C}" type="slidenum">
              <a:rPr lang="fr-CA" smtClean="0">
                <a:latin typeface="Times New Roman" charset="0"/>
              </a:rPr>
              <a:pPr eaLnBrk="1" hangingPunct="1"/>
              <a:t>2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732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D582C74-0070-4314-8564-07AC6F870307}" type="slidenum">
              <a:rPr lang="fr-CA" smtClean="0">
                <a:latin typeface="Times New Roman" charset="0"/>
              </a:rPr>
              <a:pPr eaLnBrk="1" hangingPunct="1"/>
              <a:t>3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82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DABDBA0-E6B2-423A-B93B-2934A093968E}" type="slidenum">
              <a:rPr lang="fr-CA" smtClean="0">
                <a:latin typeface="Times New Roman" charset="0"/>
              </a:rPr>
              <a:pPr eaLnBrk="1" hangingPunct="1"/>
              <a:t>4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799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EDC38AA5-6837-4C2C-94CA-AEECA0E8B7C3}" type="slidenum">
              <a:rPr lang="fr-CA" smtClean="0">
                <a:latin typeface="Times New Roman" charset="0"/>
              </a:rPr>
              <a:pPr eaLnBrk="1" hangingPunct="1"/>
              <a:t>5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CA" smtClean="0">
                <a:latin typeface="Times New Roman" charset="0"/>
              </a:rPr>
              <a:t>Ne pas oublier de mentionner l’importance du français dans tous les travaux et examens. </a:t>
            </a:r>
          </a:p>
        </p:txBody>
      </p:sp>
    </p:spTree>
    <p:extLst>
      <p:ext uri="{BB962C8B-B14F-4D97-AF65-F5344CB8AC3E}">
        <p14:creationId xmlns:p14="http://schemas.microsoft.com/office/powerpoint/2010/main" val="114618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6607D36-293E-4B9E-9E68-A45981AAAC8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ADBAB-CE7A-499C-902C-700CB5A7E630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>
              <a:defRPr/>
            </a:pPr>
            <a:fld id="{671C4012-8584-42EA-A1E5-132A8695B9E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A22FA-49B4-4F18-AA7B-40C8B34E138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260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E2E7-F1C5-4E22-A9C6-CBA5217A606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5180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>
              <a:defRPr/>
            </a:pPr>
            <a:fld id="{A58DDAF7-26AE-4CA2-8C3C-CC9FD47C761E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4910995-DFD7-4AD5-AB5B-1AF15F88563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F8331-3F3F-4159-AC4D-500A7F972805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4DAE1D2-7419-410D-83C3-BC67E16B679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>
              <a:defRPr/>
            </a:pPr>
            <a:fld id="{BBA6F288-0691-4009-B94A-1EF0F72F671F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F457B7D-65D0-4E8E-BD88-0C2F0AEBE51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BA38AE8-468C-4EEC-9395-38B6DD3A66E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>
              <a:defRPr/>
            </a:pPr>
            <a:fld id="{1E342783-CD66-4767-AB53-8B9DDE209B47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C54E343-7541-4CB1-8084-5CB912FC105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CA" smtClean="0"/>
              <a:t>Jocelyn Laflamme</a:t>
            </a:r>
          </a:p>
          <a:p>
            <a:pPr algn="r"/>
            <a:r>
              <a:rPr lang="fr-CA" smtClean="0"/>
              <a:t>Bureau : HF-4185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4800"/>
              <a:t>PLAN DE COURS</a:t>
            </a:r>
            <a:r>
              <a:rPr lang="fr-CA" smtClean="0"/>
              <a:t/>
            </a:r>
            <a:br>
              <a:rPr lang="fr-CA" smtClean="0"/>
            </a:br>
            <a:r>
              <a:rPr lang="fr-CA" smtClean="0"/>
              <a:t>FINANCES PERSONNELLES</a:t>
            </a:r>
          </a:p>
        </p:txBody>
      </p:sp>
      <p:pic>
        <p:nvPicPr>
          <p:cNvPr id="1032" name="Image 8" descr="C:\Documents and Settings\Nathalie\Local Settings\Temporary Internet Files\Content.IE5\17FZHTOM\MP9004049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7242" flipH="1">
            <a:off x="2279577" y="3645024"/>
            <a:ext cx="3099589" cy="2213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Objectifs</a:t>
            </a:r>
          </a:p>
          <a:p>
            <a:pPr lvl="1"/>
            <a:r>
              <a:rPr lang="fr-CA" smtClean="0"/>
              <a:t>Acquisition des connaissances de base en finances personnelles et en informatique</a:t>
            </a:r>
          </a:p>
        </p:txBody>
      </p:sp>
      <p:pic>
        <p:nvPicPr>
          <p:cNvPr id="2052" name="Image 4" descr="C:\Documents and Settings\Nathalie\Local Settings\Temporary Internet Files\Content.IE5\CDOXYVAN\MP900438855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9863" y="1844825"/>
            <a:ext cx="3919451" cy="2622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Application des notions</a:t>
            </a:r>
          </a:p>
          <a:p>
            <a:pPr lvl="1"/>
            <a:r>
              <a:rPr lang="fr-CA" smtClean="0"/>
              <a:t>Résolution de problèmes</a:t>
            </a:r>
          </a:p>
          <a:p>
            <a:pPr lvl="1"/>
            <a:r>
              <a:rPr lang="fr-CA" smtClean="0"/>
              <a:t>Usage de différents logiciels de comptabilité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générale…</a:t>
            </a:r>
          </a:p>
        </p:txBody>
      </p:sp>
      <p:pic>
        <p:nvPicPr>
          <p:cNvPr id="1026" name="Image 2" descr="C:\Documents and Settings\Nathalie\Mes documents\Mes images\Bibliothèque multimédia Microsoft\j0439359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1924050"/>
            <a:ext cx="39243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Contenu du cours</a:t>
            </a:r>
          </a:p>
        </p:txBody>
      </p:sp>
      <p:sp>
        <p:nvSpPr>
          <p:cNvPr id="6147" name="Rectangle 7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Module 1 : Initiation à l’informatique</a:t>
            </a:r>
          </a:p>
          <a:p>
            <a:pPr lvl="1"/>
            <a:r>
              <a:rPr lang="fr-CA" smtClean="0"/>
              <a:t>Durée : 6 heures</a:t>
            </a:r>
          </a:p>
          <a:p>
            <a:r>
              <a:rPr lang="fr-CA" smtClean="0"/>
              <a:t>Module 2 : Budget, bilan</a:t>
            </a:r>
          </a:p>
          <a:p>
            <a:pPr lvl="1"/>
            <a:r>
              <a:rPr lang="fr-CA" smtClean="0"/>
              <a:t>Durée : 9 heures</a:t>
            </a:r>
          </a:p>
          <a:p>
            <a:r>
              <a:rPr lang="fr-CA" smtClean="0"/>
              <a:t>Module 3 : Épargne et placements</a:t>
            </a:r>
          </a:p>
          <a:p>
            <a:pPr lvl="1"/>
            <a:r>
              <a:rPr lang="fr-CA" smtClean="0"/>
              <a:t>Durée : 9 heures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52" name="Group 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99808423"/>
              </p:ext>
            </p:extLst>
          </p:nvPr>
        </p:nvGraphicFramePr>
        <p:xfrm>
          <a:off x="2090738" y="1752600"/>
          <a:ext cx="8001000" cy="4267200"/>
        </p:xfrm>
        <a:graphic>
          <a:graphicData uri="http://schemas.openxmlformats.org/drawingml/2006/table">
            <a:tbl>
              <a:tblPr lastRow="1">
                <a:tableStyleId>{0660B408-B3CF-4A94-85FC-2B1E0A45F4A2}</a:tableStyleId>
              </a:tblPr>
              <a:tblGrid>
                <a:gridCol w="5859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1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Travaux individuels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intra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final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TOTAL :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Évaluation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3049524"/>
            <a:ext cx="8534400" cy="758952"/>
          </a:xfrm>
        </p:spPr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fr-CA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Bonne session</a:t>
            </a:r>
            <a:endParaRPr lang="fr-CA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156</TotalTime>
  <Words>108</Words>
  <Application>Microsoft Office PowerPoint</Application>
  <PresentationFormat>Grand écran</PresentationFormat>
  <Paragraphs>32</Paragraphs>
  <Slides>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Georgia</vt:lpstr>
      <vt:lpstr>Times New Roman</vt:lpstr>
      <vt:lpstr>Verdana</vt:lpstr>
      <vt:lpstr>Wingdings</vt:lpstr>
      <vt:lpstr>Wingdings 2</vt:lpstr>
      <vt:lpstr>Civil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Bonne session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 Roberge</dc:creator>
  <cp:lastModifiedBy>Jocelyne Roberge</cp:lastModifiedBy>
  <cp:revision>21</cp:revision>
  <cp:lastPrinted>1601-01-01T00:00:00Z</cp:lastPrinted>
  <dcterms:created xsi:type="dcterms:W3CDTF">2000-10-18T17:43:20Z</dcterms:created>
  <dcterms:modified xsi:type="dcterms:W3CDTF">2016-01-05T14:55:56Z</dcterms:modified>
</cp:coreProperties>
</file>